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C05359D-A165-4048-B8B5-AE6950AC2D39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E0DD1F-F938-4A83-8B1B-8C165F6ABBC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4D8F2AA-DAF7-4102-9167-5A75A806C2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D90937-F43C-4C37-9526-CB7F21F072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07A1018-FBCD-490A-B0A9-4EF7A8CCBBB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6AD083-2B26-4C08-A0D1-EB1E0B982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3363FDB-27D3-4A8C-B5FA-A33D71BEA74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3AEF870-9051-4264-83CF-1C680DFF34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1FB909-B52F-4AF7-978E-257682CE807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3875376-C88D-4BAB-A0B9-7F8A8E45D7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F351F69-58CB-4AE8-B8BA-17B156185F7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D002DC-E9C1-4983-9AB3-2814E1EB2F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 dirty="0">
                <a:solidFill>
                  <a:srgbClr val="00002E"/>
                </a:solidFill>
                <a:latin typeface="PT Sans"/>
                <a:ea typeface="PT Sans"/>
              </a:rPr>
              <a:t>Presented </a:t>
            </a:r>
            <a:r>
              <a:rPr lang="en-US" sz="1750" b="0" strike="noStrike" spc="-1" dirty="0" err="1">
                <a:solidFill>
                  <a:srgbClr val="00002E"/>
                </a:solidFill>
                <a:latin typeface="PT Sans"/>
                <a:ea typeface="PT Sans"/>
              </a:rPr>
              <a:t>By:</a:t>
            </a:r>
            <a:r>
              <a:rPr lang="en-US" sz="1750" spc="-1" dirty="0" err="1">
                <a:solidFill>
                  <a:srgbClr val="00002E"/>
                </a:solidFill>
                <a:latin typeface="PT Sans"/>
                <a:ea typeface="PT Sans"/>
              </a:rPr>
              <a:t>M.MOHAMED</a:t>
            </a:r>
            <a:r>
              <a:rPr lang="en-US" sz="1750" spc="-1">
                <a:solidFill>
                  <a:srgbClr val="00002E"/>
                </a:solidFill>
                <a:latin typeface="PT Sans"/>
                <a:ea typeface="PT Sans"/>
              </a:rPr>
              <a:t> ANAS</a:t>
            </a:r>
            <a:endParaRPr lang="en-IN" sz="175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524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4969"/>
              </a:lnSpc>
              <a:tabLst>
                <a:tab pos="0" algn="l"/>
              </a:tabLst>
            </a:pPr>
            <a:r>
              <a:rPr lang="en-US" sz="3980" b="1" strike="noStrike" spc="-1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lang="en-IN" sz="3980" b="0" strike="noStrike" spc="-1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4"/>
          <a:stretch/>
        </p:blipFill>
        <p:spPr>
          <a:xfrm>
            <a:off x="4312440" y="1591200"/>
            <a:ext cx="1489680" cy="14868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56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624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680" cy="122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5"/>
          <a:stretch/>
        </p:blipFill>
        <p:spPr>
          <a:xfrm>
            <a:off x="3567240" y="3128760"/>
            <a:ext cx="2979720" cy="148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63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2120" cy="3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840" cy="122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6"/>
          <a:stretch/>
        </p:blipFill>
        <p:spPr>
          <a:xfrm>
            <a:off x="2822400" y="4666320"/>
            <a:ext cx="4469760" cy="148680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120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180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68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486"/>
              </a:lnSpc>
              <a:tabLst>
                <a:tab pos="0" algn="l"/>
              </a:tabLst>
            </a:pPr>
            <a:r>
              <a:rPr lang="en-US" sz="1990" b="1" strike="noStrike" spc="-1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lang="en-IN" sz="1990" b="0" strike="noStrike" spc="-1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880" cy="64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lang="en-IN" sz="1590" b="0" strike="noStrike" spc="-1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30240" cy="12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546"/>
              </a:lnSpc>
              <a:tabLst>
                <a:tab pos="0" algn="l"/>
              </a:tabLst>
            </a:pPr>
            <a:r>
              <a:rPr lang="en-US" sz="1590" b="0" strike="noStrike" spc="-1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IN" sz="15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1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833040" y="3051360"/>
            <a:ext cx="6665760" cy="8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6562"/>
              </a:lnSpc>
              <a:tabLst>
                <a:tab pos="0" algn="l"/>
              </a:tabLst>
            </a:pPr>
            <a:r>
              <a:rPr lang="en-US" sz="5250" b="1" strike="noStrike" spc="-1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lang="en-IN" sz="525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72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14630040" cy="27770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600" cy="2806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600" cy="2878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600" cy="295056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6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4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360" cy="535068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7240" cy="2736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40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7240" cy="2736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7240" cy="2736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8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ts val="3280"/>
              </a:lnSpc>
              <a:tabLst>
                <a:tab pos="0" algn="l"/>
              </a:tabLst>
            </a:pPr>
            <a:r>
              <a:rPr lang="en-US" sz="2630" b="1" strike="noStrike" spc="-1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7200" cy="13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72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6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5"/>
          <a:stretch/>
        </p:blipFill>
        <p:spPr>
          <a:xfrm>
            <a:off x="4490640" y="1962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31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6"/>
          <a:stretch/>
        </p:blipFill>
        <p:spPr>
          <a:xfrm>
            <a:off x="4490640" y="374004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68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7"/>
          <a:stretch/>
        </p:blipFill>
        <p:spPr>
          <a:xfrm>
            <a:off x="4490640" y="5517360"/>
            <a:ext cx="1110600" cy="177696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4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68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202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48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4"/>
          <a:stretch/>
        </p:blipFill>
        <p:spPr>
          <a:xfrm>
            <a:off x="7593840" y="2280600"/>
            <a:ext cx="4695480" cy="469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5468"/>
              </a:lnSpc>
              <a:tabLst>
                <a:tab pos="0" algn="l"/>
              </a:tabLst>
            </a:pPr>
            <a:r>
              <a:rPr lang="en-US" sz="4380" b="1" strike="noStrike" spc="-1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8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12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9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4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440" cy="38844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ts val="2733"/>
              </a:lnSpc>
              <a:tabLst>
                <a:tab pos="0" algn="l"/>
              </a:tabLst>
            </a:pPr>
            <a:r>
              <a:rPr lang="en-US" sz="2190" b="1" strike="noStrike" spc="-1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4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ts val="2798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4"/>
          <a:stretch/>
        </p:blipFill>
        <p:spPr>
          <a:xfrm>
            <a:off x="0" y="-42840"/>
            <a:ext cx="14713560" cy="827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447</Words>
  <Application>Microsoft Office PowerPoint</Application>
  <PresentationFormat>Custom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Nunito</vt:lpstr>
      <vt:lpstr>PT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d4484w3@outlook.com</cp:lastModifiedBy>
  <cp:revision>3</cp:revision>
  <dcterms:created xsi:type="dcterms:W3CDTF">2024-04-01T07:11:25Z</dcterms:created>
  <dcterms:modified xsi:type="dcterms:W3CDTF">2024-04-25T16:09:11Z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